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89" r:id="rId3"/>
    <p:sldId id="294" r:id="rId4"/>
    <p:sldId id="291" r:id="rId5"/>
    <p:sldId id="292" r:id="rId6"/>
    <p:sldId id="28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A9DD4"/>
    <a:srgbClr val="FEC209"/>
    <a:srgbClr val="00B050"/>
    <a:srgbClr val="E46D0A"/>
    <a:srgbClr val="E9F5FB"/>
    <a:srgbClr val="FFE9B7"/>
    <a:srgbClr val="FEC74C"/>
    <a:srgbClr val="FEB006"/>
    <a:srgbClr val="F97A31"/>
    <a:srgbClr val="FFC2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4" autoAdjust="0"/>
  </p:normalViewPr>
  <p:slideViewPr>
    <p:cSldViewPr snapToGrid="0">
      <p:cViewPr varScale="1">
        <p:scale>
          <a:sx n="110" d="100"/>
          <a:sy n="110" d="100"/>
        </p:scale>
        <p:origin x="-8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DB856-BB67-4C55-92CD-367127D9E7D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CF6B3-0413-4CBE-84F0-0D304F2F145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1</a:t>
          </a:r>
          <a:endParaRPr lang="ru-RU" dirty="0">
            <a:solidFill>
              <a:srgbClr val="0033CC"/>
            </a:solidFill>
          </a:endParaRPr>
        </a:p>
      </dgm:t>
    </dgm:pt>
    <dgm:pt modelId="{43CB3E58-0B3C-4B4A-9C59-F08D0EFB60D4}" type="parTrans" cxnId="{695F93EA-1E83-4966-8DEE-101632054AAC}">
      <dgm:prSet/>
      <dgm:spPr/>
      <dgm:t>
        <a:bodyPr/>
        <a:lstStyle/>
        <a:p>
          <a:endParaRPr lang="ru-RU"/>
        </a:p>
      </dgm:t>
    </dgm:pt>
    <dgm:pt modelId="{1E82E27D-9585-47E8-9ACC-45D899006461}" type="sibTrans" cxnId="{695F93EA-1E83-4966-8DEE-101632054AAC}">
      <dgm:prSet/>
      <dgm:spPr/>
      <dgm:t>
        <a:bodyPr/>
        <a:lstStyle/>
        <a:p>
          <a:endParaRPr lang="ru-RU"/>
        </a:p>
      </dgm:t>
    </dgm:pt>
    <dgm:pt modelId="{E12A0876-3F47-4051-9976-833BF4B27B91}">
      <dgm:prSet phldrT="[Текст]"/>
      <dgm:spPr>
        <a:solidFill>
          <a:srgbClr val="66CCFF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2</a:t>
          </a:r>
          <a:endParaRPr lang="ru-RU" dirty="0">
            <a:solidFill>
              <a:srgbClr val="0033CC"/>
            </a:solidFill>
          </a:endParaRPr>
        </a:p>
      </dgm:t>
    </dgm:pt>
    <dgm:pt modelId="{B94993CC-B950-4632-A9C7-E65786748AD5}" type="parTrans" cxnId="{AD3EF7A6-EFFE-42E6-B9EF-D1DA6D0D1B09}">
      <dgm:prSet/>
      <dgm:spPr/>
      <dgm:t>
        <a:bodyPr/>
        <a:lstStyle/>
        <a:p>
          <a:endParaRPr lang="ru-RU"/>
        </a:p>
      </dgm:t>
    </dgm:pt>
    <dgm:pt modelId="{106A96B6-EA06-4709-97FA-505DDEA9A109}" type="sibTrans" cxnId="{AD3EF7A6-EFFE-42E6-B9EF-D1DA6D0D1B09}">
      <dgm:prSet/>
      <dgm:spPr/>
      <dgm:t>
        <a:bodyPr/>
        <a:lstStyle/>
        <a:p>
          <a:endParaRPr lang="ru-RU"/>
        </a:p>
      </dgm:t>
    </dgm:pt>
    <dgm:pt modelId="{03C10E6A-3370-4427-8FD0-7C43812158B0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1600" dirty="0"/>
        </a:p>
      </dgm:t>
    </dgm:pt>
    <dgm:pt modelId="{99EB75F1-44E6-4A88-8F53-18F18DE59132}" type="parTrans" cxnId="{30D7EBDC-99BB-4974-9EA6-5B79170ACF55}">
      <dgm:prSet/>
      <dgm:spPr/>
      <dgm:t>
        <a:bodyPr/>
        <a:lstStyle/>
        <a:p>
          <a:endParaRPr lang="ru-RU"/>
        </a:p>
      </dgm:t>
    </dgm:pt>
    <dgm:pt modelId="{4443C209-8F0D-41FF-8D4C-0E1990958539}" type="sibTrans" cxnId="{30D7EBDC-99BB-4974-9EA6-5B79170ACF55}">
      <dgm:prSet/>
      <dgm:spPr/>
      <dgm:t>
        <a:bodyPr/>
        <a:lstStyle/>
        <a:p>
          <a:endParaRPr lang="ru-RU"/>
        </a:p>
      </dgm:t>
    </dgm:pt>
    <dgm:pt modelId="{42CE4541-7DF9-49CA-8C70-1C86A7D99026}">
      <dgm:prSet phldrT="[Текст]" custT="1"/>
      <dgm:spPr>
        <a:solidFill>
          <a:srgbClr val="66CCFF">
            <a:alpha val="90000"/>
          </a:srgbClr>
        </a:solidFill>
      </dgm:spPr>
      <dgm:t>
        <a:bodyPr/>
        <a:lstStyle/>
        <a:p>
          <a:pPr marL="228600">
            <a:spcAft>
              <a:spcPct val="15000"/>
            </a:spcAft>
          </a:pPr>
          <a:endParaRPr lang="ru-RU" sz="2400" dirty="0"/>
        </a:p>
      </dgm:t>
    </dgm:pt>
    <dgm:pt modelId="{80BDA963-6083-4567-9619-EC097FB85818}" type="parTrans" cxnId="{9CEF75F3-814F-4493-AE15-DDAFF8A5E412}">
      <dgm:prSet/>
      <dgm:spPr/>
      <dgm:t>
        <a:bodyPr/>
        <a:lstStyle/>
        <a:p>
          <a:endParaRPr lang="ru-RU"/>
        </a:p>
      </dgm:t>
    </dgm:pt>
    <dgm:pt modelId="{DD5CDD8A-DC29-46BE-A067-5A1AB2BBCC46}" type="sibTrans" cxnId="{9CEF75F3-814F-4493-AE15-DDAFF8A5E412}">
      <dgm:prSet/>
      <dgm:spPr/>
      <dgm:t>
        <a:bodyPr/>
        <a:lstStyle/>
        <a:p>
          <a:endParaRPr lang="ru-RU"/>
        </a:p>
      </dgm:t>
    </dgm:pt>
    <dgm:pt modelId="{942F605B-119D-45F5-9C4D-C12588DD596A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093B842E-4562-4BF2-9601-7FDFBB046376}" type="parTrans" cxnId="{521A7B46-24FA-4BF8-84B1-68B34CF1AA73}">
      <dgm:prSet/>
      <dgm:spPr/>
      <dgm:t>
        <a:bodyPr/>
        <a:lstStyle/>
        <a:p>
          <a:endParaRPr lang="ru-RU"/>
        </a:p>
      </dgm:t>
    </dgm:pt>
    <dgm:pt modelId="{2E530BB3-E168-423E-A572-4F5B5AA3C873}" type="sibTrans" cxnId="{521A7B46-24FA-4BF8-84B1-68B34CF1AA73}">
      <dgm:prSet/>
      <dgm:spPr/>
      <dgm:t>
        <a:bodyPr/>
        <a:lstStyle/>
        <a:p>
          <a:endParaRPr lang="ru-RU"/>
        </a:p>
      </dgm:t>
    </dgm:pt>
    <dgm:pt modelId="{E85E1C9D-535A-43C5-86F3-23DF8EF8E56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/>
            <a:t>4</a:t>
          </a:r>
          <a:endParaRPr lang="ru-RU" dirty="0"/>
        </a:p>
      </dgm:t>
    </dgm:pt>
    <dgm:pt modelId="{DD82A321-EE99-4BD3-896F-1CF014B4FD7C}" type="parTrans" cxnId="{1D15F6FB-C3B1-458D-958F-3094A0D35CA0}">
      <dgm:prSet/>
      <dgm:spPr/>
      <dgm:t>
        <a:bodyPr/>
        <a:lstStyle/>
        <a:p>
          <a:endParaRPr lang="ru-RU"/>
        </a:p>
      </dgm:t>
    </dgm:pt>
    <dgm:pt modelId="{FC4A543C-64BA-4640-AF94-A5B9EB90FE23}" type="sibTrans" cxnId="{1D15F6FB-C3B1-458D-958F-3094A0D35CA0}">
      <dgm:prSet/>
      <dgm:spPr/>
      <dgm:t>
        <a:bodyPr/>
        <a:lstStyle/>
        <a:p>
          <a:endParaRPr lang="ru-RU"/>
        </a:p>
      </dgm:t>
    </dgm:pt>
    <dgm:pt modelId="{DF2E0D9D-F086-4AFB-98B6-5C5A4DA6A01D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4C1029DC-20E2-4C08-89FC-160703E813C8}" type="parTrans" cxnId="{922EFC1D-D485-4A97-971D-109697DD386A}">
      <dgm:prSet/>
      <dgm:spPr/>
      <dgm:t>
        <a:bodyPr/>
        <a:lstStyle/>
        <a:p>
          <a:endParaRPr lang="ru-RU"/>
        </a:p>
      </dgm:t>
    </dgm:pt>
    <dgm:pt modelId="{6F5C1E19-BB12-4623-A9F3-F341C10B5B1B}" type="sibTrans" cxnId="{922EFC1D-D485-4A97-971D-109697DD386A}">
      <dgm:prSet/>
      <dgm:spPr/>
      <dgm:t>
        <a:bodyPr/>
        <a:lstStyle/>
        <a:p>
          <a:endParaRPr lang="ru-RU"/>
        </a:p>
      </dgm:t>
    </dgm:pt>
    <dgm:pt modelId="{EC966E53-85C6-448E-A4E5-B53568E7920C}" type="pres">
      <dgm:prSet presAssocID="{620DB856-BB67-4C55-92CD-367127D9E7D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A21C32-4237-4DDD-B3E9-E7AFEA8672E5}" type="pres">
      <dgm:prSet presAssocID="{D5ACF6B3-0413-4CBE-84F0-0D304F2F145D}" presName="linNode" presStyleCnt="0"/>
      <dgm:spPr/>
    </dgm:pt>
    <dgm:pt modelId="{05EEEC0A-FE4F-488E-AC47-B4F0BBFA4EDD}" type="pres">
      <dgm:prSet presAssocID="{D5ACF6B3-0413-4CBE-84F0-0D304F2F145D}" presName="parentShp" presStyleLbl="node1" presStyleIdx="0" presStyleCnt="4" custScaleX="82041" custScaleY="120821" custLinFactNeighborX="-4303" custLinFactNeighborY="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9771-60F4-4D66-B972-C44A13CA3703}" type="pres">
      <dgm:prSet presAssocID="{D5ACF6B3-0413-4CBE-84F0-0D304F2F145D}" presName="childShp" presStyleLbl="bgAccFollowNode1" presStyleIdx="0" presStyleCnt="4" custScaleX="120483" custScaleY="168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DECBF-A96C-4123-87D8-3B6C22C59004}" type="pres">
      <dgm:prSet presAssocID="{1E82E27D-9585-47E8-9ACC-45D899006461}" presName="spacing" presStyleCnt="0"/>
      <dgm:spPr/>
    </dgm:pt>
    <dgm:pt modelId="{84968290-6EA2-49F9-841C-8157DE0D2AF1}" type="pres">
      <dgm:prSet presAssocID="{E12A0876-3F47-4051-9976-833BF4B27B91}" presName="linNode" presStyleCnt="0"/>
      <dgm:spPr/>
    </dgm:pt>
    <dgm:pt modelId="{417B286A-DD8A-4784-8337-66711FBB1C0F}" type="pres">
      <dgm:prSet presAssocID="{E12A0876-3F47-4051-9976-833BF4B27B91}" presName="parentShp" presStyleLbl="node1" presStyleIdx="1" presStyleCnt="4" custScaleX="81377" custScaleY="118871" custLinFactNeighborX="-328" custLinFactNeighborY="1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7D84B-1862-4510-A7AC-5B4710046069}" type="pres">
      <dgm:prSet presAssocID="{E12A0876-3F47-4051-9976-833BF4B27B91}" presName="childShp" presStyleLbl="bgAccFollowNode1" presStyleIdx="1" presStyleCnt="4" custScaleX="119272" custScaleY="164494" custLinFactNeighborX="0" custLinFactNeighborY="4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D031B-EE0C-48E8-8AD1-9A9817FFB222}" type="pres">
      <dgm:prSet presAssocID="{106A96B6-EA06-4709-97FA-505DDEA9A109}" presName="spacing" presStyleCnt="0"/>
      <dgm:spPr/>
    </dgm:pt>
    <dgm:pt modelId="{47092A1F-1EB6-4B5D-B305-E5007A594304}" type="pres">
      <dgm:prSet presAssocID="{942F605B-119D-45F5-9C4D-C12588DD596A}" presName="linNode" presStyleCnt="0"/>
      <dgm:spPr/>
    </dgm:pt>
    <dgm:pt modelId="{1FD54449-D4FD-48DB-87FD-F00AA73A1FBD}" type="pres">
      <dgm:prSet presAssocID="{942F605B-119D-45F5-9C4D-C12588DD596A}" presName="parentShp" presStyleLbl="node1" presStyleIdx="2" presStyleCnt="4" custScaleX="77340" custScaleY="122383" custLinFactNeighborX="-357" custLinFactNeighborY="-5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B5161-A0EC-42B8-94AD-494A3D638ED3}" type="pres">
      <dgm:prSet presAssocID="{942F605B-119D-45F5-9C4D-C12588DD596A}" presName="childShp" presStyleLbl="bgAccFollowNode1" presStyleIdx="2" presStyleCnt="4" custScaleX="114015" custScaleY="169667" custLinFactNeighborX="-606" custLinFactNeighborY="4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A97E3-029E-4DFD-8FC2-DC845E6A0E6D}" type="pres">
      <dgm:prSet presAssocID="{2E530BB3-E168-423E-A572-4F5B5AA3C873}" presName="spacing" presStyleCnt="0"/>
      <dgm:spPr/>
    </dgm:pt>
    <dgm:pt modelId="{5A26C469-A639-4538-9DD4-D7D6F340839F}" type="pres">
      <dgm:prSet presAssocID="{E85E1C9D-535A-43C5-86F3-23DF8EF8E56E}" presName="linNode" presStyleCnt="0"/>
      <dgm:spPr/>
    </dgm:pt>
    <dgm:pt modelId="{8167E11B-E8F3-4804-88A8-377366E4D60C}" type="pres">
      <dgm:prSet presAssocID="{E85E1C9D-535A-43C5-86F3-23DF8EF8E56E}" presName="parentShp" presStyleLbl="node1" presStyleIdx="3" presStyleCnt="4" custScaleX="78469" custScaleY="122257" custLinFactNeighborX="-7663" custLinFactNeighborY="6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22682-09D1-40EE-99EF-5B3A62321A76}" type="pres">
      <dgm:prSet presAssocID="{E85E1C9D-535A-43C5-86F3-23DF8EF8E56E}" presName="childShp" presStyleLbl="bgAccFollowNode1" presStyleIdx="3" presStyleCnt="4" custScaleX="114015" custScaleY="207919" custLinFactNeighborX="2602" custLinFactNeighborY="59225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3C8162A6-E92B-4ADA-BE1C-49B54AA75244}" type="presOf" srcId="{620DB856-BB67-4C55-92CD-367127D9E7DD}" destId="{EC966E53-85C6-448E-A4E5-B53568E7920C}" srcOrd="0" destOrd="0" presId="urn:microsoft.com/office/officeart/2005/8/layout/vList6"/>
    <dgm:cxn modelId="{AD3EF7A6-EFFE-42E6-B9EF-D1DA6D0D1B09}" srcId="{620DB856-BB67-4C55-92CD-367127D9E7DD}" destId="{E12A0876-3F47-4051-9976-833BF4B27B91}" srcOrd="1" destOrd="0" parTransId="{B94993CC-B950-4632-A9C7-E65786748AD5}" sibTransId="{106A96B6-EA06-4709-97FA-505DDEA9A109}"/>
    <dgm:cxn modelId="{521A7B46-24FA-4BF8-84B1-68B34CF1AA73}" srcId="{620DB856-BB67-4C55-92CD-367127D9E7DD}" destId="{942F605B-119D-45F5-9C4D-C12588DD596A}" srcOrd="2" destOrd="0" parTransId="{093B842E-4562-4BF2-9601-7FDFBB046376}" sibTransId="{2E530BB3-E168-423E-A572-4F5B5AA3C873}"/>
    <dgm:cxn modelId="{E6A59474-7F18-4037-97A6-AEA5CC3503F6}" type="presOf" srcId="{03C10E6A-3370-4427-8FD0-7C43812158B0}" destId="{A2159771-60F4-4D66-B972-C44A13CA3703}" srcOrd="0" destOrd="0" presId="urn:microsoft.com/office/officeart/2005/8/layout/vList6"/>
    <dgm:cxn modelId="{695F93EA-1E83-4966-8DEE-101632054AAC}" srcId="{620DB856-BB67-4C55-92CD-367127D9E7DD}" destId="{D5ACF6B3-0413-4CBE-84F0-0D304F2F145D}" srcOrd="0" destOrd="0" parTransId="{43CB3E58-0B3C-4B4A-9C59-F08D0EFB60D4}" sibTransId="{1E82E27D-9585-47E8-9ACC-45D899006461}"/>
    <dgm:cxn modelId="{9CEF75F3-814F-4493-AE15-DDAFF8A5E412}" srcId="{E12A0876-3F47-4051-9976-833BF4B27B91}" destId="{42CE4541-7DF9-49CA-8C70-1C86A7D99026}" srcOrd="0" destOrd="0" parTransId="{80BDA963-6083-4567-9619-EC097FB85818}" sibTransId="{DD5CDD8A-DC29-46BE-A067-5A1AB2BBCC46}"/>
    <dgm:cxn modelId="{922EFC1D-D485-4A97-971D-109697DD386A}" srcId="{942F605B-119D-45F5-9C4D-C12588DD596A}" destId="{DF2E0D9D-F086-4AFB-98B6-5C5A4DA6A01D}" srcOrd="0" destOrd="0" parTransId="{4C1029DC-20E2-4C08-89FC-160703E813C8}" sibTransId="{6F5C1E19-BB12-4623-A9F3-F341C10B5B1B}"/>
    <dgm:cxn modelId="{357F89BB-5C2A-41AF-B98C-B5196F8AD61B}" type="presOf" srcId="{42CE4541-7DF9-49CA-8C70-1C86A7D99026}" destId="{77E7D84B-1862-4510-A7AC-5B4710046069}" srcOrd="0" destOrd="0" presId="urn:microsoft.com/office/officeart/2005/8/layout/vList6"/>
    <dgm:cxn modelId="{1BC9879D-0FDA-4FCD-846A-82A91871B922}" type="presOf" srcId="{942F605B-119D-45F5-9C4D-C12588DD596A}" destId="{1FD54449-D4FD-48DB-87FD-F00AA73A1FBD}" srcOrd="0" destOrd="0" presId="urn:microsoft.com/office/officeart/2005/8/layout/vList6"/>
    <dgm:cxn modelId="{1D15F6FB-C3B1-458D-958F-3094A0D35CA0}" srcId="{620DB856-BB67-4C55-92CD-367127D9E7DD}" destId="{E85E1C9D-535A-43C5-86F3-23DF8EF8E56E}" srcOrd="3" destOrd="0" parTransId="{DD82A321-EE99-4BD3-896F-1CF014B4FD7C}" sibTransId="{FC4A543C-64BA-4640-AF94-A5B9EB90FE23}"/>
    <dgm:cxn modelId="{3DEA0830-339A-4996-92EC-A82135449D5A}" type="presOf" srcId="{DF2E0D9D-F086-4AFB-98B6-5C5A4DA6A01D}" destId="{06CB5161-A0EC-42B8-94AD-494A3D638ED3}" srcOrd="0" destOrd="0" presId="urn:microsoft.com/office/officeart/2005/8/layout/vList6"/>
    <dgm:cxn modelId="{571F4069-9600-4116-8A68-3356C35F6E70}" type="presOf" srcId="{D5ACF6B3-0413-4CBE-84F0-0D304F2F145D}" destId="{05EEEC0A-FE4F-488E-AC47-B4F0BBFA4EDD}" srcOrd="0" destOrd="0" presId="urn:microsoft.com/office/officeart/2005/8/layout/vList6"/>
    <dgm:cxn modelId="{D99BF133-19B9-45CB-8015-99D9B96444BC}" type="presOf" srcId="{E12A0876-3F47-4051-9976-833BF4B27B91}" destId="{417B286A-DD8A-4784-8337-66711FBB1C0F}" srcOrd="0" destOrd="0" presId="urn:microsoft.com/office/officeart/2005/8/layout/vList6"/>
    <dgm:cxn modelId="{30D7EBDC-99BB-4974-9EA6-5B79170ACF55}" srcId="{D5ACF6B3-0413-4CBE-84F0-0D304F2F145D}" destId="{03C10E6A-3370-4427-8FD0-7C43812158B0}" srcOrd="0" destOrd="0" parTransId="{99EB75F1-44E6-4A88-8F53-18F18DE59132}" sibTransId="{4443C209-8F0D-41FF-8D4C-0E1990958539}"/>
    <dgm:cxn modelId="{217EF8AC-4092-4807-8657-E74D8B94165F}" type="presOf" srcId="{E85E1C9D-535A-43C5-86F3-23DF8EF8E56E}" destId="{8167E11B-E8F3-4804-88A8-377366E4D60C}" srcOrd="0" destOrd="0" presId="urn:microsoft.com/office/officeart/2005/8/layout/vList6"/>
    <dgm:cxn modelId="{D4E9D824-69F9-4A47-9F6D-32F1499399CD}" type="presParOf" srcId="{EC966E53-85C6-448E-A4E5-B53568E7920C}" destId="{A8A21C32-4237-4DDD-B3E9-E7AFEA8672E5}" srcOrd="0" destOrd="0" presId="urn:microsoft.com/office/officeart/2005/8/layout/vList6"/>
    <dgm:cxn modelId="{071768BE-6B12-4B78-BA58-FEE0F9DE0E36}" type="presParOf" srcId="{A8A21C32-4237-4DDD-B3E9-E7AFEA8672E5}" destId="{05EEEC0A-FE4F-488E-AC47-B4F0BBFA4EDD}" srcOrd="0" destOrd="0" presId="urn:microsoft.com/office/officeart/2005/8/layout/vList6"/>
    <dgm:cxn modelId="{5F5904AB-CEFC-49E1-B6B2-64863C2ED2F2}" type="presParOf" srcId="{A8A21C32-4237-4DDD-B3E9-E7AFEA8672E5}" destId="{A2159771-60F4-4D66-B972-C44A13CA3703}" srcOrd="1" destOrd="0" presId="urn:microsoft.com/office/officeart/2005/8/layout/vList6"/>
    <dgm:cxn modelId="{8A63E63B-238D-4FF7-A2DB-A7ED9D2F96FE}" type="presParOf" srcId="{EC966E53-85C6-448E-A4E5-B53568E7920C}" destId="{824DECBF-A96C-4123-87D8-3B6C22C59004}" srcOrd="1" destOrd="0" presId="urn:microsoft.com/office/officeart/2005/8/layout/vList6"/>
    <dgm:cxn modelId="{0EF24C78-67C7-41CB-92DA-971A01B5B0CD}" type="presParOf" srcId="{EC966E53-85C6-448E-A4E5-B53568E7920C}" destId="{84968290-6EA2-49F9-841C-8157DE0D2AF1}" srcOrd="2" destOrd="0" presId="urn:microsoft.com/office/officeart/2005/8/layout/vList6"/>
    <dgm:cxn modelId="{BCC76903-3084-4D8D-ABF9-2A95C91CF3F2}" type="presParOf" srcId="{84968290-6EA2-49F9-841C-8157DE0D2AF1}" destId="{417B286A-DD8A-4784-8337-66711FBB1C0F}" srcOrd="0" destOrd="0" presId="urn:microsoft.com/office/officeart/2005/8/layout/vList6"/>
    <dgm:cxn modelId="{469442BE-BDC2-4E62-B657-54DD431FD453}" type="presParOf" srcId="{84968290-6EA2-49F9-841C-8157DE0D2AF1}" destId="{77E7D84B-1862-4510-A7AC-5B4710046069}" srcOrd="1" destOrd="0" presId="urn:microsoft.com/office/officeart/2005/8/layout/vList6"/>
    <dgm:cxn modelId="{FA18CC05-CAD9-4582-9992-096C60C9AE77}" type="presParOf" srcId="{EC966E53-85C6-448E-A4E5-B53568E7920C}" destId="{102D031B-EE0C-48E8-8AD1-9A9817FFB222}" srcOrd="3" destOrd="0" presId="urn:microsoft.com/office/officeart/2005/8/layout/vList6"/>
    <dgm:cxn modelId="{573F29DF-996B-4312-936E-03EF5242EF46}" type="presParOf" srcId="{EC966E53-85C6-448E-A4E5-B53568E7920C}" destId="{47092A1F-1EB6-4B5D-B305-E5007A594304}" srcOrd="4" destOrd="0" presId="urn:microsoft.com/office/officeart/2005/8/layout/vList6"/>
    <dgm:cxn modelId="{93B19375-A900-44BF-80B9-2450B239B485}" type="presParOf" srcId="{47092A1F-1EB6-4B5D-B305-E5007A594304}" destId="{1FD54449-D4FD-48DB-87FD-F00AA73A1FBD}" srcOrd="0" destOrd="0" presId="urn:microsoft.com/office/officeart/2005/8/layout/vList6"/>
    <dgm:cxn modelId="{7DD181BC-73B0-486C-89C6-C9C97559B9C8}" type="presParOf" srcId="{47092A1F-1EB6-4B5D-B305-E5007A594304}" destId="{06CB5161-A0EC-42B8-94AD-494A3D638ED3}" srcOrd="1" destOrd="0" presId="urn:microsoft.com/office/officeart/2005/8/layout/vList6"/>
    <dgm:cxn modelId="{E4A0AC92-40B6-4788-BCFE-B12C39475B71}" type="presParOf" srcId="{EC966E53-85C6-448E-A4E5-B53568E7920C}" destId="{652A97E3-029E-4DFD-8FC2-DC845E6A0E6D}" srcOrd="5" destOrd="0" presId="urn:microsoft.com/office/officeart/2005/8/layout/vList6"/>
    <dgm:cxn modelId="{DF030B63-B551-47A4-8328-539CA2810CAB}" type="presParOf" srcId="{EC966E53-85C6-448E-A4E5-B53568E7920C}" destId="{5A26C469-A639-4538-9DD4-D7D6F340839F}" srcOrd="6" destOrd="0" presId="urn:microsoft.com/office/officeart/2005/8/layout/vList6"/>
    <dgm:cxn modelId="{D0A5506A-A868-428B-AC5D-8686EAE9D794}" type="presParOf" srcId="{5A26C469-A639-4538-9DD4-D7D6F340839F}" destId="{8167E11B-E8F3-4804-88A8-377366E4D60C}" srcOrd="0" destOrd="0" presId="urn:microsoft.com/office/officeart/2005/8/layout/vList6"/>
    <dgm:cxn modelId="{8D8050A1-29A5-4A2B-9DA4-755F92D1CED2}" type="presParOf" srcId="{5A26C469-A639-4538-9DD4-D7D6F340839F}" destId="{55322682-09D1-40EE-99EF-5B3A62321A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59771-60F4-4D66-B972-C44A13CA3703}">
      <dsp:nvSpPr>
        <dsp:cNvPr id="0" name=""/>
        <dsp:cNvSpPr/>
      </dsp:nvSpPr>
      <dsp:spPr>
        <a:xfrm>
          <a:off x="3331320" y="1125"/>
          <a:ext cx="7335370" cy="1172641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3331320" y="1125"/>
        <a:ext cx="7335370" cy="1172641"/>
      </dsp:txXfrm>
    </dsp:sp>
    <dsp:sp modelId="{05EEEC0A-FE4F-488E-AC47-B4F0BBFA4EDD}">
      <dsp:nvSpPr>
        <dsp:cNvPr id="0" name=""/>
        <dsp:cNvSpPr/>
      </dsp:nvSpPr>
      <dsp:spPr>
        <a:xfrm>
          <a:off x="0" y="167502"/>
          <a:ext cx="3329936" cy="84190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0033CC"/>
              </a:solidFill>
            </a:rPr>
            <a:t>1</a:t>
          </a:r>
          <a:endParaRPr lang="ru-RU" sz="4400" kern="1200" dirty="0">
            <a:solidFill>
              <a:srgbClr val="0033CC"/>
            </a:solidFill>
          </a:endParaRPr>
        </a:p>
      </dsp:txBody>
      <dsp:txXfrm>
        <a:off x="0" y="167502"/>
        <a:ext cx="3329936" cy="841908"/>
      </dsp:txXfrm>
    </dsp:sp>
    <dsp:sp modelId="{77E7D84B-1862-4510-A7AC-5B4710046069}">
      <dsp:nvSpPr>
        <dsp:cNvPr id="0" name=""/>
        <dsp:cNvSpPr/>
      </dsp:nvSpPr>
      <dsp:spPr>
        <a:xfrm>
          <a:off x="3336420" y="1276605"/>
          <a:ext cx="7328740" cy="1146232"/>
        </a:xfrm>
        <a:prstGeom prst="rightArrow">
          <a:avLst>
            <a:gd name="adj1" fmla="val 75000"/>
            <a:gd name="adj2" fmla="val 50000"/>
          </a:avLst>
        </a:prstGeom>
        <a:solidFill>
          <a:srgbClr val="66CC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3336420" y="1276605"/>
        <a:ext cx="7328740" cy="1146232"/>
      </dsp:txXfrm>
    </dsp:sp>
    <dsp:sp modelId="{417B286A-DD8A-4784-8337-66711FBB1C0F}">
      <dsp:nvSpPr>
        <dsp:cNvPr id="0" name=""/>
        <dsp:cNvSpPr/>
      </dsp:nvSpPr>
      <dsp:spPr>
        <a:xfrm>
          <a:off x="0" y="1410544"/>
          <a:ext cx="3333506" cy="828320"/>
        </a:xfrm>
        <a:prstGeom prst="roundRect">
          <a:avLst/>
        </a:prstGeom>
        <a:solidFill>
          <a:srgbClr val="66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0033CC"/>
              </a:solidFill>
            </a:rPr>
            <a:t>2</a:t>
          </a:r>
          <a:endParaRPr lang="ru-RU" sz="4400" kern="1200" dirty="0">
            <a:solidFill>
              <a:srgbClr val="0033CC"/>
            </a:solidFill>
          </a:endParaRPr>
        </a:p>
      </dsp:txBody>
      <dsp:txXfrm>
        <a:off x="0" y="1410544"/>
        <a:ext cx="3333506" cy="828320"/>
      </dsp:txXfrm>
    </dsp:sp>
    <dsp:sp modelId="{06CB5161-A0EC-42B8-94AD-494A3D638ED3}">
      <dsp:nvSpPr>
        <dsp:cNvPr id="0" name=""/>
        <dsp:cNvSpPr/>
      </dsp:nvSpPr>
      <dsp:spPr>
        <a:xfrm>
          <a:off x="3311331" y="2487648"/>
          <a:ext cx="7290796" cy="11822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35" tIns="38735" rIns="38735" bIns="38735" numCol="1" spcCol="1270" anchor="t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100" kern="1200" dirty="0"/>
        </a:p>
      </dsp:txBody>
      <dsp:txXfrm>
        <a:off x="3311331" y="2487648"/>
        <a:ext cx="7290796" cy="1182279"/>
      </dsp:txXfrm>
    </dsp:sp>
    <dsp:sp modelId="{1FD54449-D4FD-48DB-87FD-F00AA73A1FBD}">
      <dsp:nvSpPr>
        <dsp:cNvPr id="0" name=""/>
        <dsp:cNvSpPr/>
      </dsp:nvSpPr>
      <dsp:spPr>
        <a:xfrm>
          <a:off x="17284" y="2589148"/>
          <a:ext cx="3297052" cy="85279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ru-RU" sz="4400" kern="1200" dirty="0"/>
        </a:p>
      </dsp:txBody>
      <dsp:txXfrm>
        <a:off x="17284" y="2589148"/>
        <a:ext cx="3297052" cy="852793"/>
      </dsp:txXfrm>
    </dsp:sp>
    <dsp:sp modelId="{55322682-09D1-40EE-99EF-5B3A62321A76}">
      <dsp:nvSpPr>
        <dsp:cNvPr id="0" name=""/>
        <dsp:cNvSpPr/>
      </dsp:nvSpPr>
      <dsp:spPr>
        <a:xfrm>
          <a:off x="3377278" y="3712452"/>
          <a:ext cx="7290796" cy="144882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8167E11B-E8F3-4804-88A8-377366E4D60C}">
      <dsp:nvSpPr>
        <dsp:cNvPr id="0" name=""/>
        <dsp:cNvSpPr/>
      </dsp:nvSpPr>
      <dsp:spPr>
        <a:xfrm>
          <a:off x="0" y="4052379"/>
          <a:ext cx="3345182" cy="851915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/>
            <a:t>4</a:t>
          </a:r>
          <a:endParaRPr lang="ru-RU" sz="4400" kern="1200" dirty="0"/>
        </a:p>
      </dsp:txBody>
      <dsp:txXfrm>
        <a:off x="0" y="4052379"/>
        <a:ext cx="3345182" cy="851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6D470-3A16-4EE1-BB93-5E59B2689845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57386-1137-42E6-8256-0549AF43A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75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7EBC-AC03-43CC-AEE2-7A3EAC5928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7EBC-AC03-43CC-AEE2-7A3EAC5928A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7EBC-AC03-43CC-AEE2-7A3EAC5928A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A6E76B-7F90-4B43-B9B1-6D7D08F8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7AB9891-8C46-4D17-BB15-504A9F570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6B00EA-1FDA-4CAE-B27D-1DEFDAFD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92D7-529D-47FA-9344-9206F269C3BC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4C3A33-C39B-4F99-86B8-191EFD02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367E81-57CA-4E6D-9179-550F1AAD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136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94254-E83C-4B81-957C-D44B0DE0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830133-2ABA-44BC-9239-37840208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F67B94-4CF0-4BB8-8DE8-2C9CB924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60A7-614D-454D-BF3E-6EE5D4F438FC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84B4A2-880B-4995-AFF0-5FC9B8F2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AA4B97-96E6-4AF4-8172-90A2E36F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89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3351E93-0741-48A2-8C12-F021B95F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D984228-0427-4E9D-B2A7-95E95114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376DE4-EA5B-4716-AEEE-57270B66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EBBE-4BF6-456D-913E-D097145425DE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B6A8AD-EF92-482C-A075-D81C26FF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2DB372-29E2-491F-A328-31FBAE9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20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DDEF9-7A14-4984-B000-EF219469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D73FBE-A1FF-4031-8D59-5FAD2CED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D70DF3-8EA4-4AFF-BBA3-3A270D15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F759-2DFA-480B-AED9-795EABDF3BEF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EBAA2-FDD6-4FCA-800A-860834D4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B1503A-1685-495C-AF42-E486F1D1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51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78CDC-8BF2-4BDC-9E1F-2E03282F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6D755F-A7B7-47B8-B5CC-2EBABA0A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9088AC-9824-4DE6-BAE2-1692A24A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0CBB-2CD0-4A33-ADC7-E2D4AB132838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DB6FD1-2931-4EF7-BBB1-C1F9E82C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EB0443-5806-4967-B4A6-4C3A5CBF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29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3CFBA-B00B-45F0-A112-C9DD4E23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8CC074-9537-4DFA-9FCE-18930092C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A19DE0-9054-41DE-9DA4-106E95880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8E14320-A07B-48F3-A78B-DCF86210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55D1-96E9-4ED3-8AC9-D62A5FAFDF8B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3471A6-3958-4799-9C11-BD0EBB85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8289C7-B1CC-43C4-9B6B-07F68B8D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719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134E0A-2EB7-44A2-B414-10EDC7AC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267E80-3BE2-47AC-A379-BA862F41C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0E4760-F012-4282-92B2-03E5D935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B4597C0-8CAB-4B6A-8ECE-3803426C1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8343D9-BEDC-49B2-A531-633AA6F8A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FF1A6D8-C350-4A48-ADA5-9CC0586D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4E0F-7F6E-40D4-BE14-B369245DC5AC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409397E-E9AE-4F69-82F5-990D4811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D167B9-45A6-47C1-A0A1-AC258518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31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8A51DB-DBAD-4E6B-BDA8-B9CD7DF2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48D77A3-6B7F-4926-A6B1-C6F35360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473A-883D-4489-8D01-C59A2A2D4FA5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4E5182-189F-41B1-B618-8F772C29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5396B1E-0C39-47BB-B58F-14B35EAB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80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47C0AA2-4E7F-42F0-88A1-4B03A453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3B19-C7B0-415D-8475-15B23428233D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2AEC0A3-0A3F-4161-89C7-788A8E8B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CF00910-5CE2-4C0B-A6FB-20D7A2E3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70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9E854C-173F-4C12-AFD1-A8F3348E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3031CD-2F6D-410A-88BE-682BBFF6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5F33DF3-BB0D-423A-B2D3-5F0FBB72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C629077-09F0-4836-8BCA-B08669E4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5459-F624-46EB-B5E5-F6BD8EC94E71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FDACA6-9A1F-442D-B91F-5FF7A54F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F9EC33-BFD2-4BDC-8BF5-A7133CF9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73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112987-35D7-4138-9204-F0B015CD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D7DFFEC-BCDD-4EE1-8ECB-D50EBF125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043286-3F48-49C0-98B0-C8DEBFA1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343A37-951F-4312-9330-FB4E0E4D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B73A-AC19-44B3-BB12-990150950988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63628B-7E4B-48DE-8BD8-A822F866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05FDC9-AF92-430C-856E-5078C1B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11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D4F895-6191-4902-A9DA-7AD1C236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6E5391-C06C-46C6-8741-BD11B063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76D38C-8DB5-4912-96DC-61CF43E63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2963-35FC-45A3-9ADA-61D8423357E3}" type="datetime1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B2D328-19B5-4F0A-99A0-B079796D5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968A46-C18F-42CE-82B3-023437973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19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528868" y="2953654"/>
            <a:ext cx="745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Название презентаций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447510" y="5278605"/>
            <a:ext cx="76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i="1" dirty="0" smtClean="0">
                <a:solidFill>
                  <a:schemeClr val="accent1">
                    <a:lumMod val="75000"/>
                  </a:schemeClr>
                </a:solidFill>
              </a:rPr>
              <a:t>ФИО ответственного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3978808" y="6270884"/>
            <a:ext cx="76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Астана 2023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G:\Frame 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160827" y="3508140"/>
            <a:ext cx="564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Ішкі сауда статистикасы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48374" y="5859108"/>
            <a:ext cx="564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Астана 2023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10" name="Рисунок 9" descr="внутр тор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5023" y="3579074"/>
            <a:ext cx="476232" cy="476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6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7435" y="1869249"/>
            <a:ext cx="10177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	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Сауда бірліктерін статистикалық зерттеу ішкі сауда статистикасын құрастыру үшін ақпараттың негізгі дереккөзі болып табылады.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	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Зерттеу жаппай әдіспен жиынтықтың барлық бірліктеріне пікіртерім жүргізу жолымен немесе бас жиынтықтан ғылыми әдістермен іріктелген бірнеше репрезентативті бірліктен ғана жауап алу жолы арқылы іріктемелі әдіспен өткізіледі.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963" y="142852"/>
            <a:ext cx="10753195" cy="648072"/>
          </a:xfrm>
        </p:spPr>
        <p:txBody>
          <a:bodyPr anchor="t">
            <a:noAutofit/>
          </a:bodyPr>
          <a:lstStyle/>
          <a:p>
            <a:pPr algn="l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ІШКІ САУДА СТАТИСТИКАСЫН ҚАЛЫПТАСТЫРУ ҮШІН АҚПАРАТТАРДЫҢ НЕГІЗГІ ДЕРЕККӨЗДЕРІ</a:t>
            </a:r>
            <a:r>
              <a:rPr lang="ru-RU" sz="2000" dirty="0" smtClean="0">
                <a:solidFill>
                  <a:srgbClr val="3A9DD4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ru-RU" sz="2000" dirty="0" smtClean="0">
                <a:solidFill>
                  <a:srgbClr val="3A9DD4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ru-RU" sz="2000" dirty="0">
              <a:solidFill>
                <a:srgbClr val="3A9DD4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62" y="4500571"/>
            <a:ext cx="990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0960" y="3429001"/>
            <a:ext cx="8160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</p:txBody>
      </p:sp>
      <p:pic>
        <p:nvPicPr>
          <p:cNvPr id="11" name="Picture 2" descr="C:\Users\m.tolesh\Desktop\слайды из сайта\2017.10.12_attachments\rtNcxc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15" y="4500570"/>
            <a:ext cx="2762269" cy="1594224"/>
          </a:xfrm>
          <a:prstGeom prst="rect">
            <a:avLst/>
          </a:prstGeom>
          <a:noFill/>
        </p:spPr>
      </p:pic>
      <p:pic>
        <p:nvPicPr>
          <p:cNvPr id="13" name="Picture 7" descr="C:\Users\m.tolesh\Desktop\слайды из сайта\w256h2561350060980shop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872" y="4214818"/>
            <a:ext cx="2676139" cy="1928826"/>
          </a:xfrm>
          <a:prstGeom prst="rect">
            <a:avLst/>
          </a:prstGeom>
          <a:noFill/>
        </p:spPr>
      </p:pic>
      <p:pic>
        <p:nvPicPr>
          <p:cNvPr id="14" name="Picture 3" descr="C:\Users\m.tolesh\Desktop\слайды из сайта\2017.10.12_attachments\ddndud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16" y="4357695"/>
            <a:ext cx="3333773" cy="2111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260649"/>
            <a:ext cx="11856640" cy="792089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ҚОЛДАНЫЛАТЫН ӘДІСНАМАЛАР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62" y="4500571"/>
            <a:ext cx="990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857213" y="980728"/>
          <a:ext cx="10668075" cy="516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8599" y="1081253"/>
            <a:ext cx="6919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20.12.2022 жылдан №41 бұйрық) ҚР ӘМ-де бекітілген және тіркелген Ішкі сауда статистикасы бойынша көрсеткіштерді қалыптастыру жөніндегі әдістеме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90263" y="2117517"/>
            <a:ext cx="7256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13.12.2022 жылдан №38 бұйрық) Электрондық коммерция статистикасы бойынша көрсеткіштерді қалыптастыру жөніндегі әдістеме </a:t>
            </a:r>
          </a:p>
          <a:p>
            <a:pPr marL="228600" lvl="0">
              <a:spcAft>
                <a:spcPct val="15000"/>
              </a:spcAft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3486" y="3692106"/>
            <a:ext cx="702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>
              <a:spcAft>
                <a:spcPct val="15000"/>
              </a:spcAft>
            </a:pP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Бөлшек және көтерме сауда статистикасы бойынша халықаралық ұсынымдар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Біріккен Ұлттар Ұйымы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2008ж.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6618" y="4806084"/>
            <a:ext cx="7492778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>
              <a:spcAft>
                <a:spcPct val="15000"/>
              </a:spcAft>
            </a:pP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ТМД Мемлекетаралық Статистика комитеті 2011 жылы әзірлеген Бөлшек сауда айналымын статистикалық байқау және оның нақты көлем индексін есептеу жөніндегі әдіснамалық ұсынымдар. </a:t>
            </a:r>
          </a:p>
          <a:p>
            <a:pPr marL="228600">
              <a:spcAft>
                <a:spcPct val="15000"/>
              </a:spcAft>
            </a:pPr>
            <a:endParaRPr lang="kk-KZ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6000" y="3296243"/>
            <a:ext cx="5376597" cy="3096344"/>
          </a:xfrm>
          <a:prstGeom prst="roundRect">
            <a:avLst/>
          </a:prstGeom>
          <a:solidFill>
            <a:srgbClr val="E9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k-KZ" dirty="0" smtClean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lvl="0"/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Көтерме саудаға кейiннен сатуға немесе жеке, отбасылық, үй iшiнде және осындай өзгедей пайдаланумен байланысты емес өзге де мақсаттарға арналған тауарларды өткiзу жөнiндегi кәсiпкерлiк қызмет жатады.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3392" y="260648"/>
            <a:ext cx="5568619" cy="3024336"/>
          </a:xfrm>
          <a:prstGeom prst="roundRect">
            <a:avLst/>
          </a:prstGeom>
          <a:solidFill>
            <a:srgbClr val="E9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k-KZ" dirty="0" smtClean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lvl="0"/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Бөлшек саудаға сатып алушыға жеке, отбасылық, үй iшiнде немесе кәсiпкерлiк қызметпен байланысты емес өзгедей пайдалануға арналған тауарларды сату жөнiндегi кәсiпкерлiк қызмет жатады.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35" y="3861048"/>
            <a:ext cx="3783176" cy="222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8182" y="260648"/>
            <a:ext cx="33603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963" y="357166"/>
            <a:ext cx="11233248" cy="648072"/>
          </a:xfrm>
        </p:spPr>
        <p:txBody>
          <a:bodyPr anchor="t">
            <a:normAutofit/>
          </a:bodyPr>
          <a:lstStyle/>
          <a:p>
            <a:pPr algn="l"/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ІШКІ САУДА СТАТИСТИКАСЫНЫҢ НЕГІЗГІ КӨРСЕТКІШТЕРІ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1462" y="4500571"/>
            <a:ext cx="990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15413" y="908720"/>
            <a:ext cx="10900376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Бөлшек сауда көлемі;</a:t>
            </a:r>
          </a:p>
          <a:p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Көтерме сауда көлемі;</a:t>
            </a:r>
          </a:p>
          <a:p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Тамақ өнімдерімен және сусындармен қамтамасыз ету бойынша қызмет көрсетудің көлемі;</a:t>
            </a:r>
          </a:p>
          <a:p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Автомобильдерге жөндеу және техникалық қызмет көрсету бойынша қызмет көрсетудің көлемі;</a:t>
            </a:r>
          </a:p>
          <a:p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Бөлшек сауданың нақты көлем индексі, %</a:t>
            </a:r>
          </a:p>
          <a:p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Көтерме сауданың нақты көлем индексі, %</a:t>
            </a:r>
          </a:p>
          <a:p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Тамақ өнімдерімен және сусындармен қамтамасыз ету бойынша қызмет көрсетудің нақты көлем индексі, %</a:t>
            </a:r>
          </a:p>
          <a:p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Автомобильдерге жөндеу және техникалық қызмет көрсету бойынша қызмет көрсетудің нақты көлемі индексі, %</a:t>
            </a:r>
          </a:p>
          <a:p>
            <a:pPr marL="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Халықтың жан басына шаққанда бөлшек сауда көлемі;</a:t>
            </a:r>
          </a:p>
          <a:p>
            <a:pPr marL="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Сауда базарларының желісі;</a:t>
            </a:r>
          </a:p>
          <a:p>
            <a:pPr marL="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Сауда кәсіпорындарының желісі;</a:t>
            </a:r>
          </a:p>
          <a:p>
            <a:pPr marL="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Тауар қорлары;</a:t>
            </a:r>
          </a:p>
          <a:p>
            <a:pPr marL="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Тауар құрылымы;</a:t>
            </a:r>
          </a:p>
          <a:p>
            <a:pPr marL="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kk-KZ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Электрондық коммерция көлемі;</a:t>
            </a:r>
          </a:p>
          <a:p>
            <a:pPr marL="0" lvl="1">
              <a:spcBef>
                <a:spcPts val="600"/>
              </a:spcBef>
              <a:buClr>
                <a:schemeClr val="accent1"/>
              </a:buClr>
              <a:defRPr/>
            </a:pPr>
            <a:endParaRPr lang="kk-KZ" dirty="0" smtClean="0">
              <a:solidFill>
                <a:srgbClr val="0070C0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endParaRPr lang="kk-KZ" dirty="0" smtClean="0">
              <a:solidFill>
                <a:srgbClr val="0070C0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endParaRPr lang="kk-KZ" dirty="0" smtClean="0">
              <a:solidFill>
                <a:srgbClr val="0070C0"/>
              </a:solidFill>
            </a:endParaRPr>
          </a:p>
          <a:p>
            <a:endParaRPr lang="kk-KZ" dirty="0" smtClean="0">
              <a:solidFill>
                <a:srgbClr val="0070C0"/>
              </a:solidFill>
            </a:endParaRPr>
          </a:p>
          <a:p>
            <a:endParaRPr lang="kk-KZ" dirty="0" smtClean="0">
              <a:solidFill>
                <a:srgbClr val="0070C0"/>
              </a:solidFill>
            </a:endParaRPr>
          </a:p>
          <a:p>
            <a:endParaRPr lang="kk-KZ" dirty="0" smtClean="0">
              <a:solidFill>
                <a:srgbClr val="0070C0"/>
              </a:solidFill>
            </a:endParaRPr>
          </a:p>
          <a:p>
            <a:endParaRPr lang="kk-KZ" dirty="0" smtClean="0">
              <a:solidFill>
                <a:srgbClr val="0070C0"/>
              </a:solidFill>
            </a:endParaRPr>
          </a:p>
        </p:txBody>
      </p:sp>
      <p:pic>
        <p:nvPicPr>
          <p:cNvPr id="18" name="Picture 6" descr="C:\Users\m.tolesh\Desktop\слайды из сайта\20150908171844-financial-report-investors-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71" y="4411273"/>
            <a:ext cx="3143229" cy="2062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597879" y="4830031"/>
            <a:ext cx="745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G:\Frame 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143574" y="3689295"/>
            <a:ext cx="5641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Назарларыңызға рақмет!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659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C490AA"/>
      </a:accent6>
      <a:hlink>
        <a:srgbClr val="0563C1"/>
      </a:hlink>
      <a:folHlink>
        <a:srgbClr val="F7CBAC"/>
      </a:folHlink>
    </a:clrScheme>
    <a:fontScheme name="БНС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267</Words>
  <Application>Microsoft Office PowerPoint</Application>
  <PresentationFormat>Произвольный</PresentationFormat>
  <Paragraphs>51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0</vt:lpstr>
      <vt:lpstr>ІШКІ САУДА СТАТИСТИКАСЫН ҚАЛЫПТАСТЫРУ ҮШІН АҚПАРАТТАРДЫҢ НЕГІЗГІ ДЕРЕККӨЗДЕРІ </vt:lpstr>
      <vt:lpstr> ҚОЛДАНЫЛАТЫН ӘДІСНАМАЛАР</vt:lpstr>
      <vt:lpstr>Слайд 3</vt:lpstr>
      <vt:lpstr>ІШКІ САУДА СТАТИСТИКАСЫНЫҢ НЕГІЗГІ КӨРСЕТКІШТЕРІ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Нуржан Сарсенбаев</dc:creator>
  <cp:lastModifiedBy>a.nyssanbay</cp:lastModifiedBy>
  <cp:revision>99</cp:revision>
  <dcterms:created xsi:type="dcterms:W3CDTF">2023-01-26T09:44:43Z</dcterms:created>
  <dcterms:modified xsi:type="dcterms:W3CDTF">2024-01-23T04:22:12Z</dcterms:modified>
</cp:coreProperties>
</file>